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FA7D-82C1-49BB-B21D-E537978FB336}" type="datetimeFigureOut">
              <a:rPr lang="fr-FR" smtClean="0"/>
              <a:t>20/09/2013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4771-6BBA-42AF-AAE8-741B642783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FA7D-82C1-49BB-B21D-E537978FB336}" type="datetimeFigureOut">
              <a:rPr lang="fr-FR" smtClean="0"/>
              <a:t>20/09/2013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4771-6BBA-42AF-AAE8-741B642783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FA7D-82C1-49BB-B21D-E537978FB336}" type="datetimeFigureOut">
              <a:rPr lang="fr-FR" smtClean="0"/>
              <a:t>20/09/2013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4771-6BBA-42AF-AAE8-741B642783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FA7D-82C1-49BB-B21D-E537978FB336}" type="datetimeFigureOut">
              <a:rPr lang="fr-FR" smtClean="0"/>
              <a:t>20/09/2013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4771-6BBA-42AF-AAE8-741B642783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FA7D-82C1-49BB-B21D-E537978FB336}" type="datetimeFigureOut">
              <a:rPr lang="fr-FR" smtClean="0"/>
              <a:t>20/09/2013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4771-6BBA-42AF-AAE8-741B642783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FA7D-82C1-49BB-B21D-E537978FB336}" type="datetimeFigureOut">
              <a:rPr lang="fr-FR" smtClean="0"/>
              <a:t>20/09/2013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4771-6BBA-42AF-AAE8-741B642783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FA7D-82C1-49BB-B21D-E537978FB336}" type="datetimeFigureOut">
              <a:rPr lang="fr-FR" smtClean="0"/>
              <a:t>20/09/2013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4771-6BBA-42AF-AAE8-741B642783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FA7D-82C1-49BB-B21D-E537978FB336}" type="datetimeFigureOut">
              <a:rPr lang="fr-FR" smtClean="0"/>
              <a:t>20/09/2013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4771-6BBA-42AF-AAE8-741B642783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FA7D-82C1-49BB-B21D-E537978FB336}" type="datetimeFigureOut">
              <a:rPr lang="fr-FR" smtClean="0"/>
              <a:t>20/09/2013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4771-6BBA-42AF-AAE8-741B642783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FA7D-82C1-49BB-B21D-E537978FB336}" type="datetimeFigureOut">
              <a:rPr lang="fr-FR" smtClean="0"/>
              <a:t>20/09/2013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4771-6BBA-42AF-AAE8-741B642783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FA7D-82C1-49BB-B21D-E537978FB336}" type="datetimeFigureOut">
              <a:rPr lang="fr-FR" smtClean="0"/>
              <a:t>20/09/2013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4771-6BBA-42AF-AAE8-741B642783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4FA7D-82C1-49BB-B21D-E537978FB336}" type="datetimeFigureOut">
              <a:rPr lang="fr-FR" smtClean="0"/>
              <a:t>20/09/2013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24771-6BBA-42AF-AAE8-741B642783E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s3.e-monsite.com/2010/12/30/12/poudre-noire-.jpg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rg_hi" descr="ANd9GcSR4CfRQtwHjJ0ezk0uKxk-4gOZ9spInj9qx25S885b140hCr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5868144" cy="389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il_fi" descr="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789040"/>
            <a:ext cx="35306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il_fi" descr="crime-scene-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645024"/>
            <a:ext cx="1498600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s3.e-monsite.com/2010/12/30/12/poudre-noire-.jpg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2123728" y="3717032"/>
            <a:ext cx="24130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il_fi" descr="douille-24314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1556792"/>
            <a:ext cx="28194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23148007ecouvillons-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43808" y="5013176"/>
            <a:ext cx="23622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rg_hi" descr="ANd9GcSQHN8tAS3u4_64NNPPCPghGn4tzdJT6CbuiVIkOGDmOi8wceM21Q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512" y="332656"/>
            <a:ext cx="332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 </dc:creator>
  <cp:lastModifiedBy> </cp:lastModifiedBy>
  <cp:revision>1</cp:revision>
  <dcterms:created xsi:type="dcterms:W3CDTF">2013-09-20T09:16:51Z</dcterms:created>
  <dcterms:modified xsi:type="dcterms:W3CDTF">2013-09-20T09:19:50Z</dcterms:modified>
</cp:coreProperties>
</file>